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7" r:id="rId4"/>
    <p:sldId id="268" r:id="rId5"/>
    <p:sldId id="264" r:id="rId6"/>
    <p:sldId id="266" r:id="rId7"/>
    <p:sldId id="262" r:id="rId8"/>
    <p:sldId id="269" r:id="rId9"/>
    <p:sldId id="271" r:id="rId10"/>
    <p:sldId id="272" r:id="rId11"/>
    <p:sldId id="273" r:id="rId12"/>
    <p:sldId id="270" r:id="rId13"/>
    <p:sldId id="259" r:id="rId14"/>
    <p:sldId id="265" r:id="rId15"/>
    <p:sldId id="275" r:id="rId16"/>
    <p:sldId id="261" r:id="rId17"/>
    <p:sldId id="274" r:id="rId18"/>
    <p:sldId id="256" r:id="rId19"/>
    <p:sldId id="263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306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05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4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6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23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51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35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67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37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94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6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53F1-44E1-4678-9DC2-1F89A41807BE}" type="datetimeFigureOut">
              <a:rPr lang="en-CA" smtClean="0"/>
              <a:t>2015-12-02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7812-FD1F-45A9-B5BD-57C843FE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8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396" y="108021"/>
            <a:ext cx="10634321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HANDBUILDING POTTERY:</a:t>
            </a:r>
          </a:p>
          <a:p>
            <a:pPr algn="ctr"/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imated" panose="02000603000000000000" pitchFamily="2" charset="0"/>
              </a:rPr>
              <a:t>Pinch Pot Creatures</a:t>
            </a:r>
            <a:endParaRPr lang="en-US" sz="7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imated" panose="02000603000000000000" pitchFamily="2" charset="0"/>
            </a:endParaRPr>
          </a:p>
        </p:txBody>
      </p:sp>
      <p:pic>
        <p:nvPicPr>
          <p:cNvPr id="1028" name="Picture 4" descr="https://img.vimbly.com/images/full_photos/pottery-handbuilding-generi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77" y="2847232"/>
            <a:ext cx="5471886" cy="36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kesidepottery.com/Media/JPG_Images/Handbuilding-class-pictures/making-pinch-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18" y="2774395"/>
            <a:ext cx="3872044" cy="37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6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820" y="804707"/>
            <a:ext cx="664735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i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  <a:r>
              <a:rPr lang="en-US" sz="7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WORK THAT IS BOTH </a:t>
            </a:r>
            <a:r>
              <a:rPr lang="en-US" sz="7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AESTHETIC AND ALSO HAS A FUNCTION</a:t>
            </a:r>
            <a:endParaRPr lang="en-US" sz="7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8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28" y="1051449"/>
            <a:ext cx="992777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i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CRAFT</a:t>
            </a:r>
            <a:r>
              <a:rPr lang="en-US" sz="7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WORK THAT IS AESTHETIC AND HAS A FUNCTION AS WELL AS A CULTURAL TRADITION</a:t>
            </a:r>
            <a:endParaRPr lang="en-US" sz="7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26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 Toothbrush holder | hand-made pottery from Muggins Pottery in Leicestershire - wedding gifts, birthday presents, christening presents and anniversary gifts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83" y="359848"/>
            <a:ext cx="8125541" cy="60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2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ttery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8" y="31971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1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clipzine.me/files/2013/04/14/14/s/a/2337193-czs-2-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1" y="385493"/>
            <a:ext cx="8009630" cy="59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6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44/5e/47/445e473817b4d09d242660d323bb2d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03621"/>
            <a:ext cx="7769225" cy="5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3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-media-cache-ak0.pinimg.com.prx.link/236x/1d/10/b1/1d10b1d9e894df52a38483364efdaa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04" y="725949"/>
            <a:ext cx="5026024" cy="526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2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hoto.foter.com/photos/pi/271/handbuilding-pottery-projects-ideas-and-pictures-art-studio-in-stamford-c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708250"/>
            <a:ext cx="6327078" cy="54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0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015" y="503995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Wedge Clay</a:t>
            </a:r>
          </a:p>
          <a:p>
            <a:pPr marL="457200" indent="-457200">
              <a:buFont typeface="+mj-lt"/>
              <a:buAutoNum type="arabicPeriod"/>
            </a:pPr>
            <a:endParaRPr lang="en-CA" sz="2400" i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Form into ball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Roll ball and make very smooth.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Push your thumb into the ball of clay to form a pinch pot.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Turn punch pot on its side.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Shape mouth opening based on what your purpose will be for your creature.</a:t>
            </a:r>
            <a:endParaRPr lang="en-CA" sz="2400" i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endParaRPr lang="en-CA" sz="2400" i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Neue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/>
              </a:rPr>
              <a:t>Score and Slip features onto the pot to create creatures.</a:t>
            </a:r>
          </a:p>
        </p:txBody>
      </p:sp>
    </p:spTree>
    <p:extLst>
      <p:ext uri="{BB962C8B-B14F-4D97-AF65-F5344CB8AC3E}">
        <p14:creationId xmlns:p14="http://schemas.microsoft.com/office/powerpoint/2010/main" val="2754588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ch Pots. With a bigger lump of clay you can use an elbow or knee in place of a thumb - my mom used that method to teach my kids and they loved getting muddy ;-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4" y="274244"/>
            <a:ext cx="8344482" cy="64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9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tu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" y="386367"/>
            <a:ext cx="5343705" cy="40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-cache-ec0.pinimg.com/originals/be/af/55/beaf55927a12a3627a714d88055e5b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79" y="2664149"/>
            <a:ext cx="4613325" cy="34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9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LuZ9r4H0voo/UUhVO3-d3kI/AAAAAAAABoY/LZngrnF58dM/s1600/vis+met+open+be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6" y="2315313"/>
            <a:ext cx="4086173" cy="28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pkRTADrKiyE/UUhVLihO3dI/AAAAAAAABoI/es03nl1LHJM/s1600/vis+met+open+b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03" y="3616633"/>
            <a:ext cx="4134631" cy="31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-media-cache-ak0.pinimg.com/736x/f9/c4/24/f9c42445854ca609ab5f1379ba3afe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50" y="186363"/>
            <a:ext cx="3140936" cy="30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3709" y="5584925"/>
            <a:ext cx="57843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IDENTIFY: Earthenware, Leather Hard,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Bisqueware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Glazeware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8" name="Picture 10" descr="https://www.enasco.com/prod/images/products/5E/AC131461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9" y="-10594"/>
            <a:ext cx="2325907" cy="23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0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laytorportfolio.wikispaces.com/file/view/animal_tb.jpg/290539753/240x187/animal_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2" y="700542"/>
            <a:ext cx="6143624" cy="47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n1.ccio.co/qF/T4/vB/d48e4900da81ab8cf2bdae359ff7183d.jpg?iw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831463"/>
            <a:ext cx="4730750" cy="45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7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-media-cache-ak0.pinimg.com/236x/4c/12/21/4c122127051bab023316ac952afb37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1" y="485547"/>
            <a:ext cx="4953454" cy="56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Kooky Frog Dish - Seafo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" y="979103"/>
            <a:ext cx="5840435" cy="46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236x/24/d8/3c/24d83cdfc94aabe42e5597ef123d3c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02" y="754034"/>
            <a:ext cx="4236121" cy="58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5.googleusercontent.com/5SosxuuMMtn8q8u2-FFFmH00WYk2mwYlleDBw1wXqVYa9y-MKbHX7v0ZWzNBA8Os1wUACeqdqKgOvS2v0jHnaEPQaKJw0hrruSy3F6TkXNYWXag9FKn3MRLrgU1EJdM8afRoy7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" y="651344"/>
            <a:ext cx="5839880" cy="47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n1.ccio.co/H/F2/4G/611f3d194fae2e2bdf23483556992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59" y="482980"/>
            <a:ext cx="6230711" cy="53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7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Lc0N79ceRWQ/T19SOuupGbI/AAAAAAAAArc/gwnEdh4-H4o/s400/DSC03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5" y="534472"/>
            <a:ext cx="8112662" cy="60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2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820" y="804707"/>
            <a:ext cx="664735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FINE ART</a:t>
            </a:r>
          </a:p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</a:p>
          <a:p>
            <a:pPr algn="ctr"/>
            <a:r>
              <a:rPr lang="en-US" sz="72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</a:p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endParaRPr lang="en-US" sz="7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i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CRAFT</a:t>
            </a:r>
            <a:endParaRPr lang="en-US" sz="7200" b="0" i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01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820" y="804707"/>
            <a:ext cx="664735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FINE ART </a:t>
            </a:r>
            <a:r>
              <a:rPr lang="en-US" sz="7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A WORK THAT WAS MADE PURELY TO BE AESTHETIC</a:t>
            </a:r>
            <a:endParaRPr lang="en-US" sz="7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17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123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Animated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Massaro</dc:creator>
  <cp:lastModifiedBy>Michelle Massaro</cp:lastModifiedBy>
  <cp:revision>9</cp:revision>
  <dcterms:created xsi:type="dcterms:W3CDTF">2015-12-02T14:10:35Z</dcterms:created>
  <dcterms:modified xsi:type="dcterms:W3CDTF">2015-12-02T15:13:44Z</dcterms:modified>
</cp:coreProperties>
</file>